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3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B15"/>
    <a:srgbClr val="FFCCFF"/>
    <a:srgbClr val="FFCC99"/>
    <a:srgbClr val="F04A75"/>
    <a:srgbClr val="B00E17"/>
    <a:srgbClr val="DEEBF7"/>
    <a:srgbClr val="640000"/>
    <a:srgbClr val="FFC000"/>
    <a:srgbClr val="3E0000"/>
    <a:srgbClr val="905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2246" y="7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9901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3013"/>
            <a:ext cx="23939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4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80"/>
            <a:ext cx="2971800" cy="49901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5" y="9446680"/>
            <a:ext cx="2971800" cy="49901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74" y="3692132"/>
            <a:ext cx="498150" cy="465802"/>
          </a:xfrm>
          <a:prstGeom prst="rect">
            <a:avLst/>
          </a:prstGeom>
        </p:spPr>
      </p:pic>
      <p:pic>
        <p:nvPicPr>
          <p:cNvPr id="90" name="図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7" y="6756238"/>
            <a:ext cx="469433" cy="43895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3757" y="9629280"/>
            <a:ext cx="7776000" cy="12608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　　　　　　　　　　　　　　　　　　　　</a:t>
            </a:r>
          </a:p>
        </p:txBody>
      </p:sp>
      <p:sp>
        <p:nvSpPr>
          <p:cNvPr id="106" name="タイトル 1"/>
          <p:cNvSpPr txBox="1">
            <a:spLocks/>
          </p:cNvSpPr>
          <p:nvPr/>
        </p:nvSpPr>
        <p:spPr>
          <a:xfrm>
            <a:off x="5036333" y="10056454"/>
            <a:ext cx="2619786" cy="586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457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8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bg1"/>
                </a:solidFill>
                <a:latin typeface="+mj-ea"/>
              </a:rPr>
              <a:t>HP</a:t>
            </a:r>
            <a:r>
              <a:rPr lang="ja-JP" altLang="en-US" sz="1400" b="1" dirty="0">
                <a:solidFill>
                  <a:schemeClr val="bg1"/>
                </a:solidFill>
                <a:latin typeface="+mj-ea"/>
              </a:rPr>
              <a:t>：</a:t>
            </a:r>
            <a:r>
              <a:rPr lang="en-US" altLang="ja-JP" sz="1400" b="1" dirty="0">
                <a:solidFill>
                  <a:schemeClr val="bg1"/>
                </a:solidFill>
                <a:latin typeface="+mj-ea"/>
              </a:rPr>
              <a:t>http</a:t>
            </a:r>
            <a:r>
              <a:rPr lang="ja-JP" altLang="en-US" sz="1400" b="1" dirty="0">
                <a:solidFill>
                  <a:schemeClr val="bg1"/>
                </a:solidFill>
                <a:latin typeface="+mj-ea"/>
              </a:rPr>
              <a:t>ｓ</a:t>
            </a:r>
            <a:r>
              <a:rPr lang="en-US" altLang="ja-JP" sz="1400" b="1" dirty="0">
                <a:solidFill>
                  <a:schemeClr val="bg1"/>
                </a:solidFill>
                <a:latin typeface="+mj-ea"/>
              </a:rPr>
              <a:t>://officesaeki.com</a:t>
            </a:r>
          </a:p>
        </p:txBody>
      </p:sp>
      <p:sp>
        <p:nvSpPr>
          <p:cNvPr id="110" name="タイトル 1"/>
          <p:cNvSpPr txBox="1">
            <a:spLocks/>
          </p:cNvSpPr>
          <p:nvPr/>
        </p:nvSpPr>
        <p:spPr>
          <a:xfrm>
            <a:off x="1295980" y="9852161"/>
            <a:ext cx="2969318" cy="425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600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7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>
                <a:solidFill>
                  <a:schemeClr val="bg1"/>
                </a:solidFill>
                <a:latin typeface="+mn-ea"/>
                <a:ea typeface="+mn-ea"/>
              </a:rPr>
              <a:t>感情のコンサルタント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  <a:latin typeface="+mn-ea"/>
                <a:ea typeface="+mn-ea"/>
              </a:rPr>
              <a:t>佐伯　るみ</a:t>
            </a:r>
          </a:p>
        </p:txBody>
      </p:sp>
      <p:sp>
        <p:nvSpPr>
          <p:cNvPr id="116" name="フローチャート: 書類 115"/>
          <p:cNvSpPr/>
          <p:nvPr/>
        </p:nvSpPr>
        <p:spPr>
          <a:xfrm>
            <a:off x="-11681" y="-9067"/>
            <a:ext cx="7791848" cy="186188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371207" y="789998"/>
            <a:ext cx="574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イライラが笑顔になる　個人セッション</a:t>
            </a:r>
          </a:p>
        </p:txBody>
      </p:sp>
      <p:sp>
        <p:nvSpPr>
          <p:cNvPr id="95" name="タイトル 1"/>
          <p:cNvSpPr txBox="1">
            <a:spLocks/>
          </p:cNvSpPr>
          <p:nvPr/>
        </p:nvSpPr>
        <p:spPr>
          <a:xfrm>
            <a:off x="3946152" y="9806073"/>
            <a:ext cx="3024319" cy="468000"/>
          </a:xfrm>
          <a:prstGeom prst="rect">
            <a:avLst/>
          </a:prstGeom>
          <a:noFill/>
          <a:effectLst>
            <a:outerShdw blurRad="50800" dist="50800" dir="4200000" sx="2000" sy="2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2457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8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　℡　</a:t>
            </a:r>
            <a:r>
              <a:rPr lang="en-US" altLang="ja-JP" sz="1600" b="1" dirty="0">
                <a:solidFill>
                  <a:schemeClr val="bg1"/>
                </a:solidFill>
                <a:latin typeface="+mj-ea"/>
              </a:rPr>
              <a:t>042-800-1884</a:t>
            </a:r>
          </a:p>
        </p:txBody>
      </p:sp>
      <p:sp>
        <p:nvSpPr>
          <p:cNvPr id="96" name="タイトル 1"/>
          <p:cNvSpPr txBox="1">
            <a:spLocks/>
          </p:cNvSpPr>
          <p:nvPr/>
        </p:nvSpPr>
        <p:spPr>
          <a:xfrm>
            <a:off x="224349" y="10180102"/>
            <a:ext cx="2347417" cy="378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600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7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en-US" sz="1400" dirty="0">
                <a:solidFill>
                  <a:schemeClr val="bg1"/>
                </a:solidFill>
                <a:latin typeface="+mn-ea"/>
                <a:ea typeface="+mn-ea"/>
              </a:rPr>
              <a:t>東京都日野市多摩平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6E3355-3D09-45CE-8F62-B5A94E1FAE38}"/>
              </a:ext>
            </a:extLst>
          </p:cNvPr>
          <p:cNvSpPr txBox="1"/>
          <p:nvPr/>
        </p:nvSpPr>
        <p:spPr>
          <a:xfrm>
            <a:off x="1157019" y="1962558"/>
            <a:ext cx="242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爆発してしまいそうです！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ED64AE-CC77-435C-A72F-C739A175C755}"/>
              </a:ext>
            </a:extLst>
          </p:cNvPr>
          <p:cNvSpPr txBox="1"/>
          <p:nvPr/>
        </p:nvSpPr>
        <p:spPr>
          <a:xfrm>
            <a:off x="1008102" y="8311730"/>
            <a:ext cx="4711872" cy="76944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私は、</a:t>
            </a:r>
            <a:r>
              <a:rPr kumimoji="1" lang="en-US" altLang="ja-JP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3</a:t>
            </a:r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人の男の子を育てながら、</a:t>
            </a:r>
            <a:r>
              <a:rPr kumimoji="1" lang="en-US" altLang="ja-JP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37</a:t>
            </a:r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年間仕事を続けました。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その間、イライラしたり爆発したりをいっぱいしてきました。　今は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+mn-cs"/>
              </a:rPr>
              <a:t>感情のコントロール法（アンガーマネジメント）のコンサルタントです。 </a:t>
            </a:r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「あの時こんなセッションがあったら」という思いで行っています。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BD7532-2008-47C9-B6AA-6EA21FED2625}"/>
              </a:ext>
            </a:extLst>
          </p:cNvPr>
          <p:cNvSpPr txBox="1"/>
          <p:nvPr/>
        </p:nvSpPr>
        <p:spPr>
          <a:xfrm>
            <a:off x="310431" y="285870"/>
            <a:ext cx="41472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家庭も仕事も、そして自分も大切にしたいあなたの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C0A8703-1A85-4838-A5B7-8AD87237DA7D}"/>
              </a:ext>
            </a:extLst>
          </p:cNvPr>
          <p:cNvSpPr txBox="1"/>
          <p:nvPr/>
        </p:nvSpPr>
        <p:spPr>
          <a:xfrm>
            <a:off x="1073675" y="7182726"/>
            <a:ext cx="4543707" cy="938719"/>
          </a:xfrm>
          <a:prstGeom prst="rect">
            <a:avLst/>
          </a:prstGeom>
          <a:noFill/>
          <a:ln w="44450">
            <a:solidFill>
              <a:srgbClr val="FFCCFF">
                <a:alpha val="98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お客様の声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○自分の思い通りにならない事が多く、イライラしていましたが、　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自分の感情がどうして爆発してしまうのか分かりました。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○優しく聞いていただき、何でも話せました。「子どもが･･･」と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思って相談しましたが、実は「夫に対しての思い」でした。</a:t>
            </a:r>
            <a:endParaRPr kumimoji="1"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07313C3-A64B-4972-A0A2-D9E6E8451367}"/>
              </a:ext>
            </a:extLst>
          </p:cNvPr>
          <p:cNvSpPr txBox="1"/>
          <p:nvPr/>
        </p:nvSpPr>
        <p:spPr>
          <a:xfrm>
            <a:off x="-23781" y="3461657"/>
            <a:ext cx="498150" cy="43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32017C51-3DAB-4A57-9380-9536ECC084F2}"/>
              </a:ext>
            </a:extLst>
          </p:cNvPr>
          <p:cNvSpPr/>
          <p:nvPr/>
        </p:nvSpPr>
        <p:spPr>
          <a:xfrm>
            <a:off x="968956" y="2368982"/>
            <a:ext cx="2945448" cy="1182198"/>
          </a:xfrm>
          <a:prstGeom prst="roundRect">
            <a:avLst/>
          </a:prstGeom>
          <a:solidFill>
            <a:schemeClr val="accent4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◆　夫の何気ない一言にカチン</a:t>
            </a:r>
            <a:endParaRPr kumimoji="1" lang="en-US" altLang="ja-JP" sz="11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◆　職場での人間関係にイラッ</a:t>
            </a:r>
            <a:endParaRPr kumimoji="1" lang="en-US" altLang="ja-JP" sz="11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◆　疲れて帰っても、家事は自分ばかり</a:t>
            </a:r>
            <a:endParaRPr kumimoji="1" lang="en-US" altLang="ja-JP" sz="11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◆　自分の時間がなくてカリカリ</a:t>
            </a:r>
            <a:endParaRPr kumimoji="1" lang="en-US" altLang="ja-JP" sz="11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◆　我慢して　時に爆発　自己嫌悪</a:t>
            </a:r>
            <a:endParaRPr kumimoji="1" lang="en-US" altLang="ja-JP" sz="11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6E05470-1A32-49CB-9C8D-89BE05672A37}"/>
              </a:ext>
            </a:extLst>
          </p:cNvPr>
          <p:cNvSpPr txBox="1">
            <a:spLocks/>
          </p:cNvSpPr>
          <p:nvPr/>
        </p:nvSpPr>
        <p:spPr>
          <a:xfrm>
            <a:off x="2496846" y="10067506"/>
            <a:ext cx="2423991" cy="544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457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8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bg1"/>
                </a:solidFill>
                <a:latin typeface="+mj-ea"/>
              </a:rPr>
              <a:t>E-mail</a:t>
            </a:r>
            <a:r>
              <a:rPr lang="ja-JP" altLang="en-US" sz="1400" b="1" dirty="0">
                <a:solidFill>
                  <a:schemeClr val="bg1"/>
                </a:solidFill>
                <a:latin typeface="+mj-ea"/>
              </a:rPr>
              <a:t>：</a:t>
            </a:r>
            <a:r>
              <a:rPr lang="en-US" altLang="ja-JP" sz="1400" b="1" dirty="0">
                <a:solidFill>
                  <a:schemeClr val="bg1"/>
                </a:solidFill>
                <a:latin typeface="+mj-ea"/>
              </a:rPr>
              <a:t>miru@officesaeki.com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9E5FB77-5DA6-4524-98FF-B720D05CBF37}"/>
              </a:ext>
            </a:extLst>
          </p:cNvPr>
          <p:cNvSpPr txBox="1"/>
          <p:nvPr/>
        </p:nvSpPr>
        <p:spPr>
          <a:xfrm>
            <a:off x="1349771" y="5681459"/>
            <a:ext cx="380450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初回特別価格　</a:t>
            </a:r>
            <a:r>
              <a:rPr kumimoji="1" lang="en-US" altLang="ja-JP" sz="1100" b="1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5,000</a:t>
            </a:r>
            <a:r>
              <a:rPr kumimoji="1" lang="ja-JP" altLang="en-US" sz="1100" b="1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円</a:t>
            </a:r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（</a:t>
            </a:r>
            <a:r>
              <a:rPr kumimoji="1" lang="en-US" altLang="ja-JP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50</a:t>
            </a:r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分　税込み）</a:t>
            </a:r>
            <a:endParaRPr kumimoji="1" lang="en-US" altLang="ja-JP" sz="11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セッションを続けることで、</a:t>
            </a:r>
            <a:endParaRPr lang="en-US" altLang="ja-JP" sz="11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「怒りやすさ」の体質改善をしていきます。</a:t>
            </a:r>
            <a:endParaRPr kumimoji="1" lang="en-US" altLang="ja-JP" sz="11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おすすめは３ヶ月です。（期間・回数はご相談の上）</a:t>
            </a:r>
            <a:endParaRPr kumimoji="1" lang="en-US" altLang="ja-JP" sz="11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オンライン</a:t>
            </a:r>
            <a:r>
              <a:rPr kumimoji="1" lang="ja-JP" altLang="en-US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（</a:t>
            </a:r>
            <a:r>
              <a:rPr kumimoji="1" lang="en-US" altLang="ja-JP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zoom</a:t>
            </a:r>
            <a:r>
              <a:rPr kumimoji="1" lang="ja-JP" altLang="en-US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）</a:t>
            </a:r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で行いますが</a:t>
            </a:r>
            <a:r>
              <a:rPr kumimoji="1" lang="ja-JP" altLang="en-US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対面でも　　</a:t>
            </a:r>
          </a:p>
        </p:txBody>
      </p:sp>
      <p:pic>
        <p:nvPicPr>
          <p:cNvPr id="25" name="図 24" descr="白いシャツを着ている男性&#10;&#10;自動的に生成された説明">
            <a:extLst>
              <a:ext uri="{FF2B5EF4-FFF2-40B4-BE49-F238E27FC236}">
                <a16:creationId xmlns:a16="http://schemas.microsoft.com/office/drawing/2014/main" id="{576145CD-FCC5-410C-82BF-A6EAC4B0E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67" y="7233956"/>
            <a:ext cx="1293197" cy="1561044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D8F57C22-B38D-43B4-89BC-C712486DEC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74" y="7997113"/>
            <a:ext cx="469433" cy="4389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68885A88-0052-45BF-9664-5AF26CB98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69" y="2220860"/>
            <a:ext cx="469433" cy="438950"/>
          </a:xfrm>
          <a:prstGeom prst="rect">
            <a:avLst/>
          </a:prstGeom>
        </p:spPr>
      </p:pic>
      <p:pic>
        <p:nvPicPr>
          <p:cNvPr id="44" name="図 43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FB32B657-384C-40D8-8962-75FCFF4F53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55" y="1238968"/>
            <a:ext cx="1336553" cy="1100181"/>
          </a:xfrm>
          <a:prstGeom prst="rect">
            <a:avLst/>
          </a:prstGeom>
        </p:spPr>
      </p:pic>
      <p:pic>
        <p:nvPicPr>
          <p:cNvPr id="46" name="図 4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28C864D0-4F98-4389-B860-83978926CA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385" y="5611927"/>
            <a:ext cx="1073577" cy="130001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770A563-6E54-444B-8A79-0F859F12448E}"/>
              </a:ext>
            </a:extLst>
          </p:cNvPr>
          <p:cNvSpPr/>
          <p:nvPr/>
        </p:nvSpPr>
        <p:spPr>
          <a:xfrm>
            <a:off x="3657600" y="4440875"/>
            <a:ext cx="3643606" cy="1133983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☆　話すことで、感情の整理ができます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☆　自分のイライラの解決方法がみつかります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☆　自分に自信が持てます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☆　自分も周りも笑顔になります　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641B907B-E57E-45E0-9762-8D2D97E2BAE8}"/>
              </a:ext>
            </a:extLst>
          </p:cNvPr>
          <p:cNvSpPr/>
          <p:nvPr/>
        </p:nvSpPr>
        <p:spPr>
          <a:xfrm>
            <a:off x="1104070" y="4140315"/>
            <a:ext cx="2137764" cy="1057680"/>
          </a:xfrm>
          <a:prstGeom prst="wedgeRoundRectCallout">
            <a:avLst>
              <a:gd name="adj1" fmla="val 63759"/>
              <a:gd name="adj2" fmla="val -9473"/>
              <a:gd name="adj3" fmla="val 16667"/>
            </a:avLst>
          </a:prstGeom>
          <a:solidFill>
            <a:srgbClr val="FFCC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そんな自分を変えたい</a:t>
            </a:r>
            <a:endParaRPr kumimoji="1" lang="en-US" altLang="ja-JP" sz="1400" dirty="0">
              <a:solidFill>
                <a:srgbClr val="00206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あなたに</a:t>
            </a:r>
            <a:endParaRPr kumimoji="1" lang="en-US" altLang="ja-JP" sz="1400" dirty="0">
              <a:solidFill>
                <a:srgbClr val="00206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FB2B15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アンガーマネジメント</a:t>
            </a:r>
            <a:endParaRPr kumimoji="1" lang="en-US" altLang="ja-JP" sz="1400" b="1" dirty="0">
              <a:solidFill>
                <a:srgbClr val="FB2B15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FB2B15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個人セッション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F0B37364-2658-4FBD-BAA4-086118EE44B2}"/>
              </a:ext>
            </a:extLst>
          </p:cNvPr>
          <p:cNvSpPr/>
          <p:nvPr/>
        </p:nvSpPr>
        <p:spPr>
          <a:xfrm>
            <a:off x="4684996" y="9131311"/>
            <a:ext cx="192402" cy="117399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2B638D0-522B-4355-9C0A-A8298E0F9892}"/>
              </a:ext>
            </a:extLst>
          </p:cNvPr>
          <p:cNvSpPr/>
          <p:nvPr/>
        </p:nvSpPr>
        <p:spPr>
          <a:xfrm>
            <a:off x="4328742" y="2719197"/>
            <a:ext cx="2972464" cy="11821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もう怒って後悔したくない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夫との関係をよくしたい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子どもに優しく接したい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周りにいやな思いをさせたくない</a:t>
            </a:r>
            <a:endParaRPr kumimoji="1" lang="en-US" altLang="ja-JP" sz="12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楽しい毎日を送りたい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6FE7A6-F40A-4278-8BE5-99A50E8BB5B9}"/>
              </a:ext>
            </a:extLst>
          </p:cNvPr>
          <p:cNvSpPr txBox="1"/>
          <p:nvPr/>
        </p:nvSpPr>
        <p:spPr>
          <a:xfrm>
            <a:off x="4552641" y="2323070"/>
            <a:ext cx="20546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なんとかしたい！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0DAFB9-DD8E-4A12-A873-B06C726C529F}"/>
              </a:ext>
            </a:extLst>
          </p:cNvPr>
          <p:cNvSpPr txBox="1"/>
          <p:nvPr/>
        </p:nvSpPr>
        <p:spPr>
          <a:xfrm>
            <a:off x="6044780" y="306699"/>
            <a:ext cx="1420364" cy="4010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　で</a:t>
            </a:r>
            <a:endParaRPr kumimoji="1" lang="en-US" altLang="ja-JP" sz="14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692A7E5F-208D-4383-9AE2-97816C3581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235" y="9743989"/>
            <a:ext cx="1418895" cy="29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6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366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HGS創英ﾌﾟﾚｾﾞﾝｽEB</vt:lpstr>
      <vt:lpstr>HGS創英角ﾎﾟｯﾌﾟ体</vt:lpstr>
      <vt:lpstr>HG創英ﾌﾟﾚｾﾞﾝｽEB</vt:lpstr>
      <vt:lpstr>HG創英角ﾎﾟｯﾌﾟ体</vt:lpstr>
      <vt:lpstr>ＭＳ Ｐゴシック</vt:lpstr>
      <vt:lpstr>ＭＳ Ｐ明朝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2014-07-08T08:04:28Z</dcterms:created>
  <dcterms:modified xsi:type="dcterms:W3CDTF">2020-09-30T00:16:41Z</dcterms:modified>
</cp:coreProperties>
</file>